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kumimoji="1"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12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18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12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12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29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97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3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3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43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53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43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0CC06-6E35-47BC-B721-DC9ACB312882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2E95-B335-4395-8021-C60EC944F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7517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906000" cy="2387600"/>
          </a:xfrm>
        </p:spPr>
        <p:txBody>
          <a:bodyPr>
            <a:noAutofit/>
          </a:bodyPr>
          <a:lstStyle/>
          <a:p>
            <a:r>
              <a:rPr kumimoji="1" lang="ja-JP" altLang="en-US" sz="115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本日締切！！</a:t>
            </a:r>
            <a:endParaRPr kumimoji="1" lang="ja-JP" altLang="en-US" sz="115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5403944"/>
            <a:ext cx="7429500" cy="956515"/>
          </a:xfrm>
        </p:spPr>
        <p:txBody>
          <a:bodyPr/>
          <a:lstStyle/>
          <a:p>
            <a:r>
              <a:rPr kumimoji="1" lang="ja-JP" altLang="en-US" dirty="0" smtClean="0"/>
              <a:t>お申込みは以下のバナーをクリック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361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11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Office Theme</vt:lpstr>
      <vt:lpstr>本日締切！！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本日締切！！</dc:title>
  <dc:creator>HS5131P004</dc:creator>
  <cp:lastModifiedBy>HS5131P004</cp:lastModifiedBy>
  <cp:revision>1</cp:revision>
  <dcterms:created xsi:type="dcterms:W3CDTF">2015-12-10T06:19:02Z</dcterms:created>
  <dcterms:modified xsi:type="dcterms:W3CDTF">2015-12-10T06:20:47Z</dcterms:modified>
</cp:coreProperties>
</file>